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Light" panose="020B0306030504020204" pitchFamily="34" charset="0"/>
      <p:regular r:id="rId7"/>
      <p: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8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3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5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0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2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8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5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4E32-1A2C-4DF1-B600-830CDF9E7D9C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EB2F-6A6F-4033-BE2C-68F33C80B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6858000" cy="6449567"/>
          </a:xfrm>
          <a:prstGeom prst="rect">
            <a:avLst/>
          </a:prstGeom>
          <a:solidFill>
            <a:srgbClr val="F8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584" y="7289904"/>
            <a:ext cx="3660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Заголовок Вашего Коммерческого Предложения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8" y="418727"/>
            <a:ext cx="1014790" cy="6547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7961" y="534125"/>
            <a:ext cx="144341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8 495 000-00-00</a:t>
            </a:r>
          </a:p>
          <a:p>
            <a:r>
              <a:rPr lang="ru-RU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Ваш адрес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5164" y="7382237"/>
            <a:ext cx="2390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Предложение подготовил:</a:t>
            </a:r>
          </a:p>
          <a:p>
            <a:r>
              <a:rPr lang="ru-RU" sz="105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Имя менеджера</a:t>
            </a:r>
          </a:p>
          <a:p>
            <a:endParaRPr lang="ru-RU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0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Дата подготовки предложения:</a:t>
            </a:r>
          </a:p>
          <a:p>
            <a:r>
              <a:rPr lang="ru-RU" sz="105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01.01.2015</a:t>
            </a:r>
          </a:p>
          <a:p>
            <a:endParaRPr lang="ru-RU" sz="10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0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Предложение действительно до:</a:t>
            </a:r>
            <a:br>
              <a:rPr lang="ru-RU" sz="10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05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01.01.2015</a:t>
            </a:r>
            <a:endParaRPr lang="ru-RU" sz="9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5154" y="544508"/>
            <a:ext cx="155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yoursite.ru</a:t>
            </a:r>
          </a:p>
          <a:p>
            <a:r>
              <a:rPr lang="en-US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yourmail@company.ru</a:t>
            </a:r>
            <a:endParaRPr lang="ru-RU" sz="1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67961" y="589460"/>
            <a:ext cx="0" cy="302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4661" y="589460"/>
            <a:ext cx="0" cy="302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1584" y="8767232"/>
            <a:ext cx="2700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Подзаголовок</a:t>
            </a:r>
          </a:p>
          <a:p>
            <a:r>
              <a:rPr lang="ru-RU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Вашего Коммерческого предложения</a:t>
            </a:r>
            <a:endParaRPr lang="ru-RU" sz="11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92293" y="7360610"/>
            <a:ext cx="0" cy="18375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/>
          <a:stretch/>
        </p:blipFill>
        <p:spPr>
          <a:xfrm>
            <a:off x="-1142868" y="1842941"/>
            <a:ext cx="7427598" cy="4977922"/>
          </a:xfrm>
          <a:prstGeom prst="parallelogram">
            <a:avLst>
              <a:gd name="adj" fmla="val 20261"/>
            </a:avLst>
          </a:prstGeom>
        </p:spPr>
      </p:pic>
      <p:sp>
        <p:nvSpPr>
          <p:cNvPr id="5" name="Полилиния 4"/>
          <p:cNvSpPr/>
          <p:nvPr/>
        </p:nvSpPr>
        <p:spPr>
          <a:xfrm>
            <a:off x="4092293" y="1844427"/>
            <a:ext cx="2201960" cy="4978399"/>
          </a:xfrm>
          <a:custGeom>
            <a:avLst/>
            <a:gdLst>
              <a:gd name="connsiteX0" fmla="*/ 2023872 w 2023872"/>
              <a:gd name="connsiteY0" fmla="*/ 0 h 4657344"/>
              <a:gd name="connsiteX1" fmla="*/ 1085088 w 2023872"/>
              <a:gd name="connsiteY1" fmla="*/ 4657344 h 4657344"/>
              <a:gd name="connsiteX2" fmla="*/ 0 w 2023872"/>
              <a:gd name="connsiteY2" fmla="*/ 4657344 h 4657344"/>
              <a:gd name="connsiteX3" fmla="*/ 2023872 w 2023872"/>
              <a:gd name="connsiteY3" fmla="*/ 0 h 465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872" h="4657344">
                <a:moveTo>
                  <a:pt x="2023872" y="0"/>
                </a:moveTo>
                <a:lnTo>
                  <a:pt x="1085088" y="4657344"/>
                </a:lnTo>
                <a:lnTo>
                  <a:pt x="0" y="4657344"/>
                </a:lnTo>
                <a:lnTo>
                  <a:pt x="2023872" y="0"/>
                </a:lnTo>
                <a:close/>
              </a:path>
            </a:pathLst>
          </a:custGeom>
          <a:solidFill>
            <a:schemeClr val="accent5">
              <a:lumMod val="75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45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4535</TotalTime>
  <Words>29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Arial</vt:lpstr>
      <vt:lpstr>Open Sans Light</vt:lpstr>
      <vt:lpstr>Calibri Light</vt:lpstr>
      <vt:lpstr>Тема Office</vt:lpstr>
      <vt:lpstr>Презентация PowerPoint</vt:lpstr>
    </vt:vector>
  </TitlesOfParts>
  <Company>Mokselle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Mksll Mksll</dc:creator>
  <cp:lastModifiedBy>Koropov</cp:lastModifiedBy>
  <cp:revision>10</cp:revision>
  <dcterms:created xsi:type="dcterms:W3CDTF">2015-03-19T10:24:48Z</dcterms:created>
  <dcterms:modified xsi:type="dcterms:W3CDTF">2015-05-16T23:54:20Z</dcterms:modified>
</cp:coreProperties>
</file>