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F6A6-63C0-4CB2-A214-42D1E18CDFF4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7BC1-F8CB-4676-8AD7-BD3AE03193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72;&#1076;&#1086;&#1089;&#1083;&#1072;&#1074;&#1072;\Videos\Video%5b1%5d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8715436" cy="6536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стоимость наших услуг входят: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Написание индивидуального сценария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Проведение вечера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Музыкальное сопровождение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Проведение конкурсов, игр и прочего с помощью проектора и экрана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Видео-сюрприз виновнику торжества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Радослава\Pictures\свадьба Саши и Кристины\qsxCIDEQI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786322"/>
            <a:ext cx="2901542" cy="19336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Свадьба </a:t>
            </a:r>
            <a:r>
              <a:rPr lang="ru-RU" sz="4800" dirty="0" smtClean="0">
                <a:solidFill>
                  <a:srgbClr val="002060"/>
                </a:solidFill>
              </a:rPr>
              <a:t>(4-5 часов): 15000 </a:t>
            </a:r>
            <a:r>
              <a:rPr lang="ru-RU" sz="4800" dirty="0" err="1" smtClean="0">
                <a:solidFill>
                  <a:srgbClr val="002060"/>
                </a:solidFill>
              </a:rPr>
              <a:t>руб</a:t>
            </a:r>
            <a:r>
              <a:rPr lang="ru-RU" sz="4800" dirty="0" smtClean="0">
                <a:solidFill>
                  <a:srgbClr val="002060"/>
                </a:solidFill>
              </a:rPr>
              <a:t> + оплата дороги до места проведения свадьбы </a:t>
            </a:r>
            <a:r>
              <a:rPr lang="ru-RU" sz="4800" i="1" dirty="0" smtClean="0">
                <a:solidFill>
                  <a:srgbClr val="002060"/>
                </a:solidFill>
              </a:rPr>
              <a:t>(кроме Бахчисарая и Симферополя).</a:t>
            </a:r>
            <a:endParaRPr lang="ru-RU" sz="48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Радослава\Pictures\Ms4QIQnvG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8516">
            <a:off x="232011" y="3052270"/>
            <a:ext cx="2324084" cy="1739432"/>
          </a:xfrm>
          <a:prstGeom prst="rect">
            <a:avLst/>
          </a:prstGeom>
          <a:noFill/>
        </p:spPr>
      </p:pic>
      <p:pic>
        <p:nvPicPr>
          <p:cNvPr id="1028" name="Picture 4" descr="C:\Users\Радослава\Pictures\1mVMTy5oN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947">
            <a:off x="2631133" y="4559624"/>
            <a:ext cx="1898957" cy="2248689"/>
          </a:xfrm>
          <a:prstGeom prst="rect">
            <a:avLst/>
          </a:prstGeom>
          <a:noFill/>
        </p:spPr>
      </p:pic>
      <p:pic>
        <p:nvPicPr>
          <p:cNvPr id="1029" name="Picture 5" descr="C:\Users\Радослава\Pictures\sRDnw7DJ_6c.jpg"/>
          <p:cNvPicPr>
            <a:picLocks noChangeAspect="1" noChangeArrowheads="1"/>
          </p:cNvPicPr>
          <p:nvPr/>
        </p:nvPicPr>
        <p:blipFill>
          <a:blip r:embed="rId5" cstate="print"/>
          <a:srcRect l="17188" t="6263" r="20312"/>
          <a:stretch>
            <a:fillRect/>
          </a:stretch>
        </p:blipFill>
        <p:spPr bwMode="auto">
          <a:xfrm>
            <a:off x="6858016" y="3071810"/>
            <a:ext cx="2071702" cy="2325468"/>
          </a:xfrm>
          <a:prstGeom prst="rect">
            <a:avLst/>
          </a:prstGeom>
          <a:noFill/>
        </p:spPr>
      </p:pic>
      <p:pic>
        <p:nvPicPr>
          <p:cNvPr id="1027" name="Picture 3" descr="C:\Users\Радослава\Pictures\aLiLjbDffm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9597">
            <a:off x="6302397" y="4788752"/>
            <a:ext cx="2601639" cy="1949197"/>
          </a:xfrm>
          <a:prstGeom prst="rect">
            <a:avLst/>
          </a:prstGeom>
          <a:noFill/>
        </p:spPr>
      </p:pic>
      <p:pic>
        <p:nvPicPr>
          <p:cNvPr id="1032" name="Picture 8" descr="C:\Users\Радослава\Pictures\Свадьба Светы и Саши\KDV_4816.jpg"/>
          <p:cNvPicPr>
            <a:picLocks noChangeAspect="1" noChangeArrowheads="1"/>
          </p:cNvPicPr>
          <p:nvPr/>
        </p:nvPicPr>
        <p:blipFill>
          <a:blip r:embed="rId7" cstate="print"/>
          <a:srcRect l="10706" r="9594"/>
          <a:stretch>
            <a:fillRect/>
          </a:stretch>
        </p:blipFill>
        <p:spPr bwMode="auto">
          <a:xfrm>
            <a:off x="4357686" y="4948850"/>
            <a:ext cx="2286016" cy="1909150"/>
          </a:xfrm>
          <a:prstGeom prst="rect">
            <a:avLst/>
          </a:prstGeom>
          <a:noFill/>
        </p:spPr>
      </p:pic>
      <p:pic>
        <p:nvPicPr>
          <p:cNvPr id="1033" name="Picture 9" descr="C:\Users\Радослава\Pictures\Свдьба Димы и Регины\A.K_04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3143248"/>
            <a:ext cx="2893238" cy="1928826"/>
          </a:xfrm>
          <a:prstGeom prst="rect">
            <a:avLst/>
          </a:prstGeom>
          <a:noFill/>
        </p:spPr>
      </p:pic>
      <p:pic>
        <p:nvPicPr>
          <p:cNvPr id="1034" name="Picture 10" descr="C:\Users\Радослава\Pictures\СВАДЬБА Жени и Вики\Wnt8Hg4_acQ.jpg"/>
          <p:cNvPicPr>
            <a:picLocks noChangeAspect="1" noChangeArrowheads="1"/>
          </p:cNvPicPr>
          <p:nvPr/>
        </p:nvPicPr>
        <p:blipFill>
          <a:blip r:embed="rId9" cstate="print"/>
          <a:srcRect l="12081" r="17448"/>
          <a:stretch>
            <a:fillRect/>
          </a:stretch>
        </p:blipFill>
        <p:spPr bwMode="auto">
          <a:xfrm rot="400204">
            <a:off x="2385168" y="3056945"/>
            <a:ext cx="2311570" cy="1842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Радослава\Pictures\eWPFN6p1M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3384293" cy="249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Юбилей</a:t>
            </a:r>
            <a:r>
              <a:rPr lang="ru-RU" dirty="0" smtClean="0">
                <a:solidFill>
                  <a:srgbClr val="002060"/>
                </a:solidFill>
              </a:rPr>
              <a:t>: 2000 </a:t>
            </a:r>
            <a:r>
              <a:rPr lang="ru-RU" dirty="0" err="1" smtClean="0">
                <a:solidFill>
                  <a:srgbClr val="002060"/>
                </a:solidFill>
              </a:rPr>
              <a:t>руб</a:t>
            </a:r>
            <a:r>
              <a:rPr lang="ru-RU" dirty="0" smtClean="0">
                <a:solidFill>
                  <a:srgbClr val="002060"/>
                </a:solidFill>
              </a:rPr>
              <a:t> 1 час + оплата дороги до места проведения свадьбы </a:t>
            </a:r>
            <a:r>
              <a:rPr lang="ru-RU" i="1" dirty="0" smtClean="0">
                <a:solidFill>
                  <a:srgbClr val="002060"/>
                </a:solidFill>
              </a:rPr>
              <a:t>(кроме Бахчисарая и Симферополя).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6" descr="C:\Users\Радослава\Pictures\BWtjudo8q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22623">
            <a:off x="312791" y="2098749"/>
            <a:ext cx="2547272" cy="2547272"/>
          </a:xfrm>
          <a:prstGeom prst="rect">
            <a:avLst/>
          </a:prstGeom>
          <a:noFill/>
        </p:spPr>
      </p:pic>
      <p:pic>
        <p:nvPicPr>
          <p:cNvPr id="2051" name="Picture 3" descr="C:\Users\Радослава\Pictures\ВЕРА юбилей\2018_1110_182902_004.jpg"/>
          <p:cNvPicPr>
            <a:picLocks noChangeAspect="1" noChangeArrowheads="1"/>
          </p:cNvPicPr>
          <p:nvPr/>
        </p:nvPicPr>
        <p:blipFill>
          <a:blip r:embed="rId4" cstate="print"/>
          <a:srcRect l="5694" t="19523" r="25974" b="2383"/>
          <a:stretch>
            <a:fillRect/>
          </a:stretch>
        </p:blipFill>
        <p:spPr bwMode="auto">
          <a:xfrm rot="507539">
            <a:off x="6356898" y="2455599"/>
            <a:ext cx="2462059" cy="2110336"/>
          </a:xfrm>
          <a:prstGeom prst="rect">
            <a:avLst/>
          </a:prstGeom>
          <a:noFill/>
        </p:spPr>
      </p:pic>
      <p:pic>
        <p:nvPicPr>
          <p:cNvPr id="2052" name="Picture 4" descr="C:\Users\Радослава\Pictures\Юбилей\bXWK4ayFuQU.jpg"/>
          <p:cNvPicPr>
            <a:picLocks noChangeAspect="1" noChangeArrowheads="1"/>
          </p:cNvPicPr>
          <p:nvPr/>
        </p:nvPicPr>
        <p:blipFill>
          <a:blip r:embed="rId5" cstate="print"/>
          <a:srcRect l="21731" t="12942" r="22132"/>
          <a:stretch>
            <a:fillRect/>
          </a:stretch>
        </p:blipFill>
        <p:spPr bwMode="auto">
          <a:xfrm rot="21228961">
            <a:off x="1571604" y="4572008"/>
            <a:ext cx="2076165" cy="2143116"/>
          </a:xfrm>
          <a:prstGeom prst="rect">
            <a:avLst/>
          </a:prstGeom>
          <a:noFill/>
        </p:spPr>
      </p:pic>
      <p:pic>
        <p:nvPicPr>
          <p:cNvPr id="2053" name="Picture 5" descr="C:\Users\Радослава\Pictures\Юбилей\kJxXEtdXpTg.jpg"/>
          <p:cNvPicPr>
            <a:picLocks noChangeAspect="1" noChangeArrowheads="1"/>
          </p:cNvPicPr>
          <p:nvPr/>
        </p:nvPicPr>
        <p:blipFill>
          <a:blip r:embed="rId6" cstate="print"/>
          <a:srcRect t="28953" r="32677" b="25000"/>
          <a:stretch>
            <a:fillRect/>
          </a:stretch>
        </p:blipFill>
        <p:spPr bwMode="auto">
          <a:xfrm rot="273601">
            <a:off x="6451336" y="4219050"/>
            <a:ext cx="2000264" cy="2428868"/>
          </a:xfrm>
          <a:prstGeom prst="rect">
            <a:avLst/>
          </a:prstGeom>
          <a:noFill/>
        </p:spPr>
      </p:pic>
      <p:pic>
        <p:nvPicPr>
          <p:cNvPr id="2055" name="Picture 7" descr="C:\Users\Радослава\Pictures\srqy8GVS0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714884"/>
            <a:ext cx="3026941" cy="2004550"/>
          </a:xfrm>
          <a:prstGeom prst="rect">
            <a:avLst/>
          </a:prstGeom>
          <a:noFill/>
        </p:spPr>
      </p:pic>
      <p:pic>
        <p:nvPicPr>
          <p:cNvPr id="2056" name="Picture 8" descr="C:\Users\Радослава\Pictures\свадьба Виталия и Наташи 18 02 2017 год\сказка\IMG_3879.JPG"/>
          <p:cNvPicPr>
            <a:picLocks noChangeAspect="1" noChangeArrowheads="1"/>
          </p:cNvPicPr>
          <p:nvPr/>
        </p:nvPicPr>
        <p:blipFill>
          <a:blip r:embed="rId8" cstate="print"/>
          <a:srcRect l="21235" r="27347"/>
          <a:stretch>
            <a:fillRect/>
          </a:stretch>
        </p:blipFill>
        <p:spPr bwMode="auto">
          <a:xfrm>
            <a:off x="214282" y="4286256"/>
            <a:ext cx="1423220" cy="2428868"/>
          </a:xfrm>
          <a:prstGeom prst="rect">
            <a:avLst/>
          </a:prstGeom>
          <a:noFill/>
        </p:spPr>
      </p:pic>
      <p:pic>
        <p:nvPicPr>
          <p:cNvPr id="2057" name="Picture 9" descr="C:\Users\Радослава\Pictures\свадьба Виталия и Наташи 18 02 2017 год\сказка\IMG_38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572396" y="4643446"/>
            <a:ext cx="1381118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</Words>
  <Application>Microsoft Office PowerPoint</Application>
  <PresentationFormat>Экран (4:3)</PresentationFormat>
  <Paragraphs>8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В стоимость наших услуг входят:</vt:lpstr>
      <vt:lpstr>Свадьба (4-5 часов): 15000 руб + оплата дороги до места проведения свадьбы (кроме Бахчисарая и Симферополя).</vt:lpstr>
      <vt:lpstr>Юбилей: 2000 руб 1 час + оплата дороги до места проведения свадьбы (кроме Бахчисарая и Симферополя).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Белова</dc:creator>
  <cp:lastModifiedBy>Татьяна Белова</cp:lastModifiedBy>
  <cp:revision>4</cp:revision>
  <dcterms:created xsi:type="dcterms:W3CDTF">2019-08-29T13:37:22Z</dcterms:created>
  <dcterms:modified xsi:type="dcterms:W3CDTF">2019-08-29T14:12:51Z</dcterms:modified>
</cp:coreProperties>
</file>